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0" r:id="rId2"/>
    <p:sldId id="264" r:id="rId3"/>
    <p:sldId id="378" r:id="rId4"/>
    <p:sldId id="393" r:id="rId5"/>
    <p:sldId id="381" r:id="rId6"/>
    <p:sldId id="379" r:id="rId7"/>
    <p:sldId id="390" r:id="rId8"/>
    <p:sldId id="394" r:id="rId9"/>
    <p:sldId id="382" r:id="rId10"/>
    <p:sldId id="383" r:id="rId11"/>
    <p:sldId id="385" r:id="rId12"/>
    <p:sldId id="395" r:id="rId13"/>
    <p:sldId id="386" r:id="rId14"/>
    <p:sldId id="391" r:id="rId15"/>
    <p:sldId id="387" r:id="rId16"/>
    <p:sldId id="388" r:id="rId17"/>
    <p:sldId id="396" r:id="rId18"/>
    <p:sldId id="397" r:id="rId19"/>
    <p:sldId id="398" r:id="rId20"/>
    <p:sldId id="389" r:id="rId21"/>
    <p:sldId id="392" r:id="rId22"/>
    <p:sldId id="399" r:id="rId23"/>
    <p:sldId id="282" r:id="rId24"/>
    <p:sldId id="281" r:id="rId25"/>
    <p:sldId id="267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510"/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0" autoAdjust="0"/>
    <p:restoredTop sz="95473" autoAdjust="0"/>
  </p:normalViewPr>
  <p:slideViewPr>
    <p:cSldViewPr showGuides="1">
      <p:cViewPr varScale="1">
        <p:scale>
          <a:sx n="116" d="100"/>
          <a:sy n="116" d="100"/>
        </p:scale>
        <p:origin x="224" y="296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10/11/2022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6575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24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265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-21538" y="3068961"/>
            <a:ext cx="12192000" cy="27363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2401903" y="1175060"/>
            <a:ext cx="4967217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8000" b="1" dirty="0">
                <a:ln/>
                <a:solidFill>
                  <a:schemeClr val="accent3"/>
                </a:solidFill>
              </a:rPr>
              <a:t>2022</a:t>
            </a:r>
            <a:endParaRPr lang="en-US" sz="8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159896" y="463791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</a:p>
        </p:txBody>
      </p:sp>
    </p:spTree>
    <p:extLst>
      <p:ext uri="{BB962C8B-B14F-4D97-AF65-F5344CB8AC3E}">
        <p14:creationId xmlns:p14="http://schemas.microsoft.com/office/powerpoint/2010/main" val="5380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br>
              <a:rPr lang="en-US" dirty="0"/>
            </a:br>
            <a:endParaRPr lang="vi-VN" dirty="0"/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7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Sayısal</a:t>
                      </a:r>
                      <a:r>
                        <a:rPr lang="tr-TR" sz="2800" baseline="0" dirty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Sözel Bölüm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Soru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6480720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Sınavla öğrenci alan okullardan en fazla 10 okul tercih edilecek</a:t>
            </a:r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1040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etmeleri durumunda, aynı okulu tercih eden Komşu Kayıt Alanındaki öğrencilerden; Komşu Kayıt Alanındaki öğrenciler de Diğer Kayıt Alanlarındaki öğrencilerden 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gün sayısı az olan öğrenciler 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886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Sonu Başarı Puanı Üstünlüğü </a:t>
            </a:r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30804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Yerleştirme  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Sınavı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%70)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Öğretim Başarı Puanı %30)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defPPr>
              <a:defRPr lang="tr-T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0" lang="en-US"/>
          </a:p>
        </p:txBody>
      </p:sp>
      <p:pic>
        <p:nvPicPr>
          <p:cNvPr id="4" name="3 Resim" descr="bd420a04263b0a42242e0f6601612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8" y="0"/>
            <a:ext cx="12072664" cy="6707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defPPr>
              <a:defRPr lang="tr-T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0" lang="en-US"/>
          </a:p>
        </p:txBody>
      </p:sp>
      <p:pic>
        <p:nvPicPr>
          <p:cNvPr id="4" name="3 Resim" descr="66b4b9b41a39a21c346c8d955f312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40" y="332656"/>
            <a:ext cx="12200040" cy="6758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07368" y="4581128"/>
            <a:ext cx="11449272" cy="1145995"/>
          </a:xfrm>
          <a:prstGeom prst="roundRect">
            <a:avLst>
              <a:gd name="adj" fmla="val 1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LİSELERE GEÇİŞ SİSTEMİ...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934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+mj-lt"/>
              </a:rPr>
              <a:t>	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69160"/>
            <a:ext cx="106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+mj-lt"/>
              </a:rPr>
              <a:t>TEŞEKKÜRLER...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73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Bilimler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</a:t>
            </a:r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ÖĞRENCİ ALAN LİSELERİN SAYISI?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07368" y="357301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1367 okul merkezi sınavla öğrenci alacak.</a:t>
            </a:r>
          </a:p>
        </p:txBody>
      </p:sp>
      <p:sp>
        <p:nvSpPr>
          <p:cNvPr id="14" name="Oval 13"/>
          <p:cNvSpPr/>
          <p:nvPr/>
        </p:nvSpPr>
        <p:spPr>
          <a:xfrm>
            <a:off x="839416" y="1484784"/>
            <a:ext cx="2016224" cy="18722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1746</a:t>
            </a:r>
          </a:p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Lise</a:t>
            </a:r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182062"/>
              </p:ext>
            </p:extLst>
          </p:nvPr>
        </p:nvGraphicFramePr>
        <p:xfrm>
          <a:off x="3503712" y="1484784"/>
          <a:ext cx="7848871" cy="322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94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OKUL SAYILARI VE KONTENJANLARI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rgbClr val="0070C0"/>
                          </a:solidFill>
                        </a:rPr>
                        <a:t>OKUL TÜRÜ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rgbClr val="0070C0"/>
                          </a:solidFill>
                        </a:rPr>
                        <a:t>OKUL</a:t>
                      </a:r>
                      <a:r>
                        <a:rPr lang="tr-TR" sz="2000" b="1" baseline="0" dirty="0">
                          <a:solidFill>
                            <a:srgbClr val="0070C0"/>
                          </a:solidFill>
                        </a:rPr>
                        <a:t> SAYISI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rgbClr val="0070C0"/>
                          </a:solidFill>
                        </a:rPr>
                        <a:t>KONTANJANLAR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Fen</a:t>
                      </a:r>
                      <a:r>
                        <a:rPr lang="tr-TR" b="1" i="1" baseline="0" dirty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310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34.590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Sosyal</a:t>
                      </a:r>
                      <a:r>
                        <a:rPr lang="tr-TR" b="1" i="1" baseline="0" dirty="0"/>
                        <a:t> bilimler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9.420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Anadolu</a:t>
                      </a:r>
                      <a:r>
                        <a:rPr lang="tr-TR" b="1" i="1" baseline="0" dirty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290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42.460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Mesleki</a:t>
                      </a:r>
                      <a:r>
                        <a:rPr lang="tr-TR" b="1" i="1" baseline="0" dirty="0"/>
                        <a:t> ve Teknik Anadolu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716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24.360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Anadolu imam</a:t>
                      </a:r>
                      <a:r>
                        <a:rPr lang="tr-TR" b="1" i="1" baseline="0" dirty="0"/>
                        <a:t> Hatip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339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28.770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Toplam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1.746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139.600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9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105685" y="1862618"/>
            <a:ext cx="1432929" cy="1494573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76891" y="2132856"/>
              <a:ext cx="830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Belli </a:t>
              </a:r>
            </a:p>
            <a:p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Değil</a:t>
              </a: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54845" y="1877374"/>
            <a:ext cx="1482971" cy="1541003"/>
            <a:chOff x="3854845" y="1877374"/>
            <a:chExt cx="1482971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17869" y="2132856"/>
              <a:ext cx="11477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05 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Haziran</a:t>
              </a: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8336" y="1878795"/>
            <a:ext cx="1496062" cy="1598406"/>
            <a:chOff x="6758336" y="1878795"/>
            <a:chExt cx="1496062" cy="1598406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19160" y="2276872"/>
              <a:ext cx="12856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 Haziran 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</a:p>
            <a:p>
              <a:pPr algn="ctr"/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Sınav Başvurular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ı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82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155 </a:t>
            </a:r>
            <a:r>
              <a:rPr lang="tr-TR" sz="2000" b="1" dirty="0">
                <a:solidFill>
                  <a:schemeClr val="bg1"/>
                </a:solidFill>
              </a:rPr>
              <a:t>dk</a:t>
            </a:r>
            <a:r>
              <a:rPr lang="tr-TR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90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İ</a:t>
            </a:r>
            <a:r>
              <a:rPr lang="tr-TR" sz="2000" b="1" dirty="0">
                <a:solidFill>
                  <a:schemeClr val="bg1"/>
                </a:solidFill>
              </a:rPr>
              <a:t>n</a:t>
            </a:r>
            <a:r>
              <a:rPr lang="tr-TR" b="1" dirty="0">
                <a:solidFill>
                  <a:schemeClr val="bg1"/>
                </a:solidFill>
              </a:rPr>
              <a:t>kılap  T</a:t>
            </a:r>
            <a:r>
              <a:rPr lang="tr-TR" sz="1600" b="1" dirty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br>
              <a:rPr lang="en-US" dirty="0"/>
            </a:br>
            <a:endParaRPr lang="vi-VN" dirty="0"/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8. Sınıf</a:t>
            </a:r>
          </a:p>
        </p:txBody>
      </p:sp>
    </p:spTree>
    <p:extLst>
      <p:ext uri="{BB962C8B-B14F-4D97-AF65-F5344CB8AC3E}">
        <p14:creationId xmlns:p14="http://schemas.microsoft.com/office/powerpoint/2010/main" val="8859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3664</TotalTime>
  <Words>663</Words>
  <Application>Microsoft Macintosh PowerPoint</Application>
  <PresentationFormat>Geniş ekran</PresentationFormat>
  <Paragraphs>186</Paragraphs>
  <Slides>25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2" baseType="lpstr">
      <vt:lpstr>Aharoni</vt:lpstr>
      <vt:lpstr>Arial</vt:lpstr>
      <vt:lpstr>Calibri</vt:lpstr>
      <vt:lpstr>Roboto</vt:lpstr>
      <vt:lpstr>Source Sans Pro Light</vt:lpstr>
      <vt:lpstr>Verdana</vt:lpstr>
      <vt:lpstr>Office Theme</vt:lpstr>
      <vt:lpstr>PowerPoint Sunusu</vt:lpstr>
      <vt:lpstr>                    LİSELERE YERLEŞTİRME NASIL YAPILACAK?</vt:lpstr>
      <vt:lpstr>SINAVLA ÖĞRENCİ ALAN LİSELER HANGİLERİ?</vt:lpstr>
      <vt:lpstr>SINAVLA ÖĞRENCİ ALAN LİSELERİN SAYISI?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NASIL OLACAK? </vt:lpstr>
      <vt:lpstr>PowerPoint Sunusu</vt:lpstr>
      <vt:lpstr>PowerPoint Sunusu</vt:lpstr>
      <vt:lpstr>LİSELERE GEÇİŞ SİSTEMİ...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Büşra KOÇYİĞİT</cp:lastModifiedBy>
  <cp:revision>295</cp:revision>
  <dcterms:created xsi:type="dcterms:W3CDTF">2014-09-22T14:05:42Z</dcterms:created>
  <dcterms:modified xsi:type="dcterms:W3CDTF">2022-11-10T08:57:13Z</dcterms:modified>
</cp:coreProperties>
</file>